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35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F010F-18BF-5845-9A81-D34CDE37B5FA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45D7-08CC-DC48-A6C4-707930ED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3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F010F-18BF-5845-9A81-D34CDE37B5FA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45D7-08CC-DC48-A6C4-707930ED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6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F010F-18BF-5845-9A81-D34CDE37B5FA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45D7-08CC-DC48-A6C4-707930ED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7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F010F-18BF-5845-9A81-D34CDE37B5FA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45D7-08CC-DC48-A6C4-707930ED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6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F010F-18BF-5845-9A81-D34CDE37B5FA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45D7-08CC-DC48-A6C4-707930ED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4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F010F-18BF-5845-9A81-D34CDE37B5FA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45D7-08CC-DC48-A6C4-707930ED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4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F010F-18BF-5845-9A81-D34CDE37B5FA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45D7-08CC-DC48-A6C4-707930ED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9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F010F-18BF-5845-9A81-D34CDE37B5FA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45D7-08CC-DC48-A6C4-707930ED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6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F010F-18BF-5845-9A81-D34CDE37B5FA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45D7-08CC-DC48-A6C4-707930ED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7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F010F-18BF-5845-9A81-D34CDE37B5FA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45D7-08CC-DC48-A6C4-707930ED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7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F010F-18BF-5845-9A81-D34CDE37B5FA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45D7-08CC-DC48-A6C4-707930ED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F010F-18BF-5845-9A81-D34CDE37B5FA}" type="datetimeFigureOut">
              <a:rPr lang="en-US" smtClean="0"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245D7-08CC-DC48-A6C4-707930ED5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33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the World’s Most Improved School Systems Keep Getting Better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McKinsey Report (2010)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5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The McKinsey Report studied 20 improving school systems.  It found: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Student gains can be achieved in 6 years or less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The biggest impact was gained by improving the process (the learning experience in the classroom) rather than the structure or resources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Systems could be </a:t>
            </a:r>
            <a:r>
              <a:rPr lang="en-US" sz="2000" dirty="0" err="1" smtClean="0"/>
              <a:t>categorised</a:t>
            </a:r>
            <a:r>
              <a:rPr lang="en-US" sz="2000" dirty="0" smtClean="0"/>
              <a:t> as poor-fair, fair-good, good-great, great-excellent.  Each stage needed different interventions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There was no evidence of ‘one size fits all’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6 interventions were used at every stage (see next slide)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Moving systems above ‘good’ requires subsidiarity and collaborative practice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System reform was triggered by crisis or a change of leadership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Continuity of leadership and succession planning was crucial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788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interventions used at every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Building capacity (pedagogical and leadership)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Assessment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Data systems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Policy/ Law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Standards and curriculum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Pay and review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1748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165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the World’s Most Improved School Systems Keep Getting Better</vt:lpstr>
      <vt:lpstr>Findings</vt:lpstr>
      <vt:lpstr>6 interventions used at every stage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Powley</dc:creator>
  <cp:lastModifiedBy>Ruth Powley</cp:lastModifiedBy>
  <cp:revision>3</cp:revision>
  <dcterms:created xsi:type="dcterms:W3CDTF">2014-09-24T09:54:13Z</dcterms:created>
  <dcterms:modified xsi:type="dcterms:W3CDTF">2014-09-26T10:20:02Z</dcterms:modified>
</cp:coreProperties>
</file>